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5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8" r:id="rId17"/>
    <p:sldId id="279" r:id="rId18"/>
    <p:sldId id="293" r:id="rId19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8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2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3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0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5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1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7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95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4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7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04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audio" Target="../media/audio1.wav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27.png"/><Relationship Id="rId10" Type="http://schemas.openxmlformats.org/officeDocument/2006/relationships/hyperlink" Target="https://boiteabonbecs.blogspot.com/2012/07/hourra.html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s://svgsilh.com/fr/image/98858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7.sv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ECA56-35B0-47B8-8F7F-4AF226FEC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JEU</a:t>
            </a:r>
            <a:br>
              <a:rPr lang="fr-CA" dirty="0"/>
            </a:br>
            <a:r>
              <a:rPr lang="fr-CA" dirty="0"/>
              <a:t>DÉCOUVRE LE BON BAC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0E09DE-6655-4FC3-98A5-ED2DE46DE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Niveau 3 – pour les Élèves du 3</a:t>
            </a:r>
            <a:r>
              <a:rPr lang="fr-CA" baseline="30000" dirty="0"/>
              <a:t>e</a:t>
            </a:r>
            <a:r>
              <a:rPr lang="fr-CA" dirty="0"/>
              <a:t> cycle DU PRIMAIRE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B3E344-316A-4BD8-85CE-F539189AE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246" y="5293636"/>
            <a:ext cx="122540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Petites branches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38097" y="2658231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EF2CA1-2197-477F-A269-DC2EB4D338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834" y="266841"/>
            <a:ext cx="1680048" cy="14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Poupée avec laquelle tu ne joues plus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C52A66-00AA-47ED-A5AD-B542566E63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0634" y="113867"/>
            <a:ext cx="943348" cy="1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Piles usagées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03E348-D317-4AE6-B29E-F31D5B112E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5659" y="378024"/>
            <a:ext cx="2243236" cy="12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ouate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1764106-488E-4457-ABAA-0D3B89D443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3216" y="260540"/>
            <a:ext cx="1500507" cy="15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Boîte de pizza souillée (sale)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E95CD4-D9C7-407A-8A49-B678F4884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5633" y="261030"/>
            <a:ext cx="1772424" cy="14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Coquille d’arachides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45ABDA-875A-4FF0-B9A3-0D9B51BEEB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6602" y="375552"/>
            <a:ext cx="2033134" cy="13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Boîte de céréales vide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C2E998-BD35-4B21-85F6-46ACE4587D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308" y="160040"/>
            <a:ext cx="1130197" cy="15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7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Sachet de thé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D36400E-A287-4B99-BD7A-D5D2EA4B3F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006" t="12089" r="12050"/>
          <a:stretch/>
        </p:blipFill>
        <p:spPr>
          <a:xfrm>
            <a:off x="6093728" y="302383"/>
            <a:ext cx="2053695" cy="13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4F51028-A78B-4BFF-8449-419067B86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9054" y="2017654"/>
            <a:ext cx="1335140" cy="16277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715F244-D407-4781-B9EB-99171C90D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536" y="2061630"/>
            <a:ext cx="1335140" cy="16277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0402E4-2B5E-4109-BD4F-B9F29F215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098" y="2061630"/>
            <a:ext cx="1432684" cy="16338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35FF8FB-E361-472A-BCF9-CEE33CE96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204" y="2061630"/>
            <a:ext cx="1591194" cy="16277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5BAF541-6DA4-4CA1-ACB9-6FEC22878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5886" y="2580262"/>
            <a:ext cx="1396105" cy="4328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12061D-B7AB-4203-A084-EFF6609CF4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8174" y="2082967"/>
            <a:ext cx="1548518" cy="1585097"/>
          </a:xfrm>
          <a:prstGeom prst="rect">
            <a:avLst/>
          </a:prstGeom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09E94E46-EEEE-4774-A801-55A3E099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BRAVO ! </a:t>
            </a:r>
            <a:br>
              <a:rPr lang="fr-CA" dirty="0"/>
            </a:br>
            <a:r>
              <a:rPr lang="fr-CA" dirty="0"/>
              <a:t>Tu as terminé le niveau 3 !</a:t>
            </a:r>
          </a:p>
        </p:txBody>
      </p:sp>
      <p:pic>
        <p:nvPicPr>
          <p:cNvPr id="15" name="Image 14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BF7D21D7-4923-4573-814A-EC970C13C4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056874" y="3908822"/>
            <a:ext cx="2144659" cy="214465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8399D87-6BAB-4328-8B1A-A2A8CA86ABEE}"/>
              </a:ext>
            </a:extLst>
          </p:cNvPr>
          <p:cNvSpPr txBox="1"/>
          <p:nvPr/>
        </p:nvSpPr>
        <p:spPr>
          <a:xfrm>
            <a:off x="4089401" y="8058254"/>
            <a:ext cx="33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10" tooltip="https://boiteabonbecs.blogspot.com/2012/07/hourra.html"/>
              </a:rPr>
              <a:t>Cette photo</a:t>
            </a:r>
            <a:r>
              <a:rPr lang="fr-CA" sz="900"/>
              <a:t> par Auteur inconnu est soumise à la licence </a:t>
            </a:r>
            <a:r>
              <a:rPr lang="fr-CA" sz="900">
                <a:hlinkClick r:id="rId11" tooltip="https://creativecommons.org/licenses/by-nc-nd/3.0/"/>
              </a:rPr>
              <a:t>CC BY-NC-ND</a:t>
            </a:r>
            <a:endParaRPr lang="fr-CA" sz="900"/>
          </a:p>
        </p:txBody>
      </p:sp>
    </p:spTree>
    <p:extLst>
      <p:ext uri="{BB962C8B-B14F-4D97-AF65-F5344CB8AC3E}">
        <p14:creationId xmlns:p14="http://schemas.microsoft.com/office/powerpoint/2010/main" val="323918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  <p:sndAc>
          <p:stSnd>
            <p:snd r:embed="rId2" name="applause.wav"/>
          </p:stSnd>
        </p:sndAc>
      </p:transition>
    </mc:Choice>
    <mc:Fallback xmlns="">
      <p:transition spd="slow">
        <p:randomBar dir="vert"/>
        <p:sndAc>
          <p:stSnd>
            <p:snd r:embed="rId1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2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0.00403 -0.0669 0.04597 -0.125 0.11303 -0.12894 C 0.17696 -0.13403 0.23698 -0.08889 0.24102 -0.02408 C 0.24597 0.03611 0.20404 0.0919 0.14401 0.09606 C 0.08907 0.09907 0.03698 0.06203 0.03295 0.00602 C 0.02904 -0.04491 0.06407 -0.09306 0.11498 -0.09699 C 0.16198 -0.1 0.20599 -0.06898 0.20899 -0.02199 C 0.21198 0.0199 0.18399 0.06111 0.14206 0.06296 C 0.10404 0.06597 0.06797 0.0419 0.06498 0.00393 C 0.06303 -0.0301 0.08399 -0.06297 0.11706 -0.06505 C 0.14597 -0.0669 0.175 -0.04908 0.17696 -0.01991 C 0.17904 0.00509 0.16407 0.02893 0.13998 0.03102 C 0.12006 0.0331 0.09896 0.02199 0.09805 0.00208 C 0.09597 -0.01389 0.10404 -0.03102 0.11901 -0.0331 C 0.13099 -0.0331 0.14297 -0.02894 0.14506 -0.01806 C 0.14597 -0.01111 0.14401 -0.00394 0.13803 -0.00093 C 0.13503 2.59259E-6 0.13295 2.59259E-6 0.12995 -0.00093 " pathEditMode="relative" rAng="0" ptsTypes="AAAAAAAAAAAAAAAAA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32705"/>
            <a:ext cx="9603275" cy="1421050"/>
          </a:xfrm>
        </p:spPr>
        <p:txBody>
          <a:bodyPr>
            <a:normAutofit/>
          </a:bodyPr>
          <a:lstStyle/>
          <a:p>
            <a:r>
              <a:rPr lang="fr-CA" dirty="0"/>
              <a:t>À CHAQUE DIAPOSITIVE, DÉTERMINE DANS QUEL BAC OU À QUEL ENDROIT TU DOIS DÉPOSER L’OBJET QUE TU VERRAS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1A7DD8-F1A6-4C2F-9001-0E396051BFF0}"/>
              </a:ext>
            </a:extLst>
          </p:cNvPr>
          <p:cNvSpPr txBox="1"/>
          <p:nvPr/>
        </p:nvSpPr>
        <p:spPr>
          <a:xfrm>
            <a:off x="1305201" y="4842090"/>
            <a:ext cx="1006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Si tu as la bonne réponse, la photo s’agrandira. Si toutefois tu as la mauvaise réponse, la photo disparaîtra. </a:t>
            </a:r>
          </a:p>
        </p:txBody>
      </p:sp>
    </p:spTree>
    <p:extLst>
      <p:ext uri="{BB962C8B-B14F-4D97-AF65-F5344CB8AC3E}">
        <p14:creationId xmlns:p14="http://schemas.microsoft.com/office/powerpoint/2010/main" val="22737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Contenants de styromousse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EC7120-D46B-4F5F-ABFB-2D494E9E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100" y="732051"/>
            <a:ext cx="1203559" cy="854701"/>
          </a:xfrm>
          <a:prstGeom prst="rect">
            <a:avLst/>
          </a:prstGeom>
        </p:spPr>
      </p:pic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009542"/>
              </p:ext>
            </p:extLst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</p:spTree>
    <p:extLst>
      <p:ext uri="{BB962C8B-B14F-4D97-AF65-F5344CB8AC3E}">
        <p14:creationId xmlns:p14="http://schemas.microsoft.com/office/powerpoint/2010/main" val="4055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CHAUSSURES TROUÉES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187604" y="2681169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AC7766-4BB0-48F7-9560-CC9B765CF6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2460" y="460082"/>
            <a:ext cx="1566546" cy="121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CELLULAIRE BRISÉ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948495-DAF8-474C-B7E5-62D716A8BD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4660" y="302383"/>
            <a:ext cx="1480435" cy="14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2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Assiettes de plomb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F149A8-4F2B-405C-8BC4-904C502588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4666" y="522804"/>
            <a:ext cx="1711971" cy="10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Vêtements trop petits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424A65-0CAA-4FE4-864D-4FC0170A61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37" y="600364"/>
            <a:ext cx="1662016" cy="9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Cannette de boisson gazeuse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48566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499BC7-BC73-419F-97B7-15C7092BB0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5202" y="101832"/>
            <a:ext cx="1679763" cy="16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028" y="804519"/>
            <a:ext cx="9603275" cy="1049235"/>
          </a:xfrm>
        </p:spPr>
        <p:txBody>
          <a:bodyPr/>
          <a:lstStyle/>
          <a:p>
            <a:r>
              <a:rPr lang="fr-CA" dirty="0"/>
              <a:t>Barquette de biscuits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F89E11-6557-4CD8-976A-386BC02B69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719" y="264196"/>
            <a:ext cx="2343552" cy="143808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AADE3A52-6995-4DC7-A24E-1558D2ABD3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485347" y="737300"/>
            <a:ext cx="328295" cy="4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921</TotalTime>
  <Words>273</Words>
  <Application>Microsoft Office PowerPoint</Application>
  <PresentationFormat>Grand écran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Galerie</vt:lpstr>
      <vt:lpstr>JEU DÉCOUVRE LE BON BAC</vt:lpstr>
      <vt:lpstr>À CHAQUE DIAPOSITIVE, DÉTERMINE DANS QUEL BAC OU À QUEL ENDROIT TU DOIS DÉPOSER L’OBJET QUE TU VERRAS</vt:lpstr>
      <vt:lpstr>Contenants de styromousse </vt:lpstr>
      <vt:lpstr>CHAUSSURES TROUÉES</vt:lpstr>
      <vt:lpstr>CELLULAIRE BRISÉ</vt:lpstr>
      <vt:lpstr>Assiettes de plomb</vt:lpstr>
      <vt:lpstr>Vêtements trop petits</vt:lpstr>
      <vt:lpstr>Cannette de boisson gazeuse</vt:lpstr>
      <vt:lpstr>Barquette de biscuits</vt:lpstr>
      <vt:lpstr>Petites branches</vt:lpstr>
      <vt:lpstr>Poupée avec laquelle tu ne joues plus</vt:lpstr>
      <vt:lpstr>Piles usagées</vt:lpstr>
      <vt:lpstr>ouate</vt:lpstr>
      <vt:lpstr>Boîte de pizza souillée (sale)</vt:lpstr>
      <vt:lpstr>Coquille d’arachides</vt:lpstr>
      <vt:lpstr>Boîte de céréales vide</vt:lpstr>
      <vt:lpstr>Sachet de thé</vt:lpstr>
      <vt:lpstr>BRAVO !  Tu as terminé le niveau 3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 DÉCOUVRE LE BON BAC</dc:title>
  <dc:creator>Janique Lachapelle</dc:creator>
  <cp:lastModifiedBy>Janique Lachapelle</cp:lastModifiedBy>
  <cp:revision>33</cp:revision>
  <cp:lastPrinted>2021-11-24T19:17:55Z</cp:lastPrinted>
  <dcterms:created xsi:type="dcterms:W3CDTF">2021-11-19T14:11:15Z</dcterms:created>
  <dcterms:modified xsi:type="dcterms:W3CDTF">2022-05-20T15:11:04Z</dcterms:modified>
</cp:coreProperties>
</file>